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yle moyen 3 - Accentuation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A804BF-63EC-F17A-5FD3-FED60E1A50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9DC033-54F8-1F8A-5394-119DCFF6E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A7A40D-F653-3F98-C397-E30E2B67F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9AF4BE-8ABC-5B8C-5829-88F876681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4AE779-E1E8-3E72-D0F3-4F8A20CF3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2401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ED188-70DE-CCC8-3317-CE64C5FA8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610D891-DAB3-BED9-E102-01D48BBB7A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DFBCBF-4D1B-67C1-C790-F1136610B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F7AC57-50D1-6FCC-A78D-61C15A50E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B18315-BC7F-EACA-5563-1FC0E9D11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121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728CAE2-28D6-48F5-2793-34E5C35A5D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3285994-9E2B-2051-1E9E-EAD0AC8A66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48F0C1-D419-2A61-73C3-2559B5FE0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88027A-C1B5-D4E4-7EEA-5CEBBFB36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E232A0-1797-11B3-1847-BC25560CA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283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C13233-07B5-924D-CBD6-83843F63F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A0E0756-3C32-0C65-15D5-F1C7D51F5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50C3F0-1F18-7F19-D0D0-7B4968175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C07563-A920-AAE5-CBE9-EB07A99A7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D67089-1822-BAA1-688B-B19AD13D6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960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8E7117-A7C7-365D-C02B-1360765E6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0C4EE82-3235-1F07-7B34-4DDECF5F69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5DFD21-FAFC-9753-90C7-A38307A2D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4BC4F7-7959-D439-7851-AF62C7FBA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53486CD-2DCB-637C-F3C0-CE0ADC60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197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7C0ED8-9D93-379D-AD3A-364EC3455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08A0097-F34F-7A9C-7EE3-C09882E7C9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C57BD32-03B6-70B0-7D11-413D870FA8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139E2E-202F-3C03-44FC-5725A9020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5C1C5F5-8387-96EA-63FE-5444188B6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52EA90A-B7BC-B74C-D365-0B2B1DFD3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326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36492-7CF7-1231-21CC-2051D41FB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EB25F2-C347-CDE9-9113-394ED15BA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BE78C91-52C8-CE49-3A37-3FB9EB4E3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E017BB-126B-4467-15C5-0F766CB7EA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D2E387-B46B-599F-C382-70A02652C1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E27CC56-DD3C-ABE8-F2D3-8B0EA9DC0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379695-FAD5-B5FB-E63A-C634DB21D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53061C9-F510-22BD-DCFF-B7F9433A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1438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931536-BB10-8841-302F-BAD9C910C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3A6AF2-6984-2278-8665-999119AE8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5BDEAC-515F-0B7B-1C96-C1F4C50C0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9246E60-B05A-67DA-08C4-80688730B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61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04B2708-D143-E970-A100-F1855A6E7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4C9F64-CE5E-E7D1-48EE-4B4261603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04BBD39-75C5-4A0A-3816-1113E02F4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992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310770-1297-D195-E631-75E4FBEA1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665C257-D60F-2B85-E98A-161131CAB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BD47486-9E47-AB1C-2AFD-9DE46D0FB7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53A7A3D-B7DD-4090-C32B-8830E2AE6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2533D66-E76F-7020-884C-98B23CF69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C19A73-EE70-48F8-B1DF-5C9625499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351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536B01-6644-DF5D-4EE5-AEB205EDD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96BDE2F-3FAB-9F66-15EA-57AFDFC0BB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C744FB-2451-393F-AA71-A71422F4E3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4384E54-E8F5-8CDA-62E3-3861D2D88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BDEEA9D-5D82-FA63-0854-9D6775961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92C048-5BF6-92DC-F211-BA176A36C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554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EA75780-DB04-0C2F-C1D1-8B558F837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B3C726E-9DB6-5021-A004-B5DE5ECC7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57075E-2BC8-8A9F-D024-5A78FB781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24829-FA11-684C-AABB-4C3181C08FC7}" type="datetimeFigureOut">
              <a:rPr lang="fr-FR" smtClean="0"/>
              <a:t>31/03/2026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75EC98-3957-884D-E30B-B4F8B85182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A71129-544E-41CA-5C75-333465D1C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7005F-EAE9-A942-B0A1-ACFF565210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030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Ellipse 53">
            <a:extLst>
              <a:ext uri="{FF2B5EF4-FFF2-40B4-BE49-F238E27FC236}">
                <a16:creationId xmlns:a16="http://schemas.microsoft.com/office/drawing/2014/main" id="{8F4986D3-03DA-E6B0-EA49-DC25AF24B8C9}"/>
              </a:ext>
            </a:extLst>
          </p:cNvPr>
          <p:cNvSpPr/>
          <p:nvPr/>
        </p:nvSpPr>
        <p:spPr>
          <a:xfrm>
            <a:off x="3677072" y="1658123"/>
            <a:ext cx="3863727" cy="3311646"/>
          </a:xfrm>
          <a:prstGeom prst="ellipse">
            <a:avLst/>
          </a:prstGeom>
          <a:gradFill flip="none" rotWithShape="1">
            <a:gsLst>
              <a:gs pos="20000">
                <a:schemeClr val="accent1">
                  <a:lumMod val="75000"/>
                </a:schemeClr>
              </a:gs>
              <a:gs pos="7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95252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INNER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D2178AB-E7BE-CB06-E678-53EDCF52B5E0}"/>
              </a:ext>
            </a:extLst>
          </p:cNvPr>
          <p:cNvCxnSpPr>
            <a:cxnSpLocks/>
          </p:cNvCxnSpPr>
          <p:nvPr/>
        </p:nvCxnSpPr>
        <p:spPr>
          <a:xfrm flipV="1">
            <a:off x="3295584" y="1658123"/>
            <a:ext cx="2483968" cy="1360279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79761FF0-F3D3-D208-243B-7C7FBA15BFEA}"/>
              </a:ext>
            </a:extLst>
          </p:cNvPr>
          <p:cNvCxnSpPr>
            <a:cxnSpLocks/>
          </p:cNvCxnSpPr>
          <p:nvPr/>
        </p:nvCxnSpPr>
        <p:spPr>
          <a:xfrm>
            <a:off x="3160788" y="3536885"/>
            <a:ext cx="2621065" cy="130696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56E6B253-6FC5-2EAD-59F9-7AD91303995C}"/>
              </a:ext>
            </a:extLst>
          </p:cNvPr>
          <p:cNvCxnSpPr>
            <a:cxnSpLocks/>
          </p:cNvCxnSpPr>
          <p:nvPr/>
        </p:nvCxnSpPr>
        <p:spPr>
          <a:xfrm>
            <a:off x="5960189" y="1658123"/>
            <a:ext cx="1791770" cy="1234274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54C1216D-847B-96DF-445F-ADE1F874D142}"/>
              </a:ext>
            </a:extLst>
          </p:cNvPr>
          <p:cNvCxnSpPr>
            <a:cxnSpLocks/>
          </p:cNvCxnSpPr>
          <p:nvPr/>
        </p:nvCxnSpPr>
        <p:spPr>
          <a:xfrm flipH="1">
            <a:off x="5962490" y="3573606"/>
            <a:ext cx="1959797" cy="127024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0EF7375D-A89F-AF01-90F2-84BF3EDAFBF4}"/>
              </a:ext>
            </a:extLst>
          </p:cNvPr>
          <p:cNvSpPr/>
          <p:nvPr/>
        </p:nvSpPr>
        <p:spPr>
          <a:xfrm>
            <a:off x="1105784" y="2642616"/>
            <a:ext cx="1626781" cy="1143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2EEEB18-43F4-5B59-CE91-8D77DBD72D5D}"/>
              </a:ext>
            </a:extLst>
          </p:cNvPr>
          <p:cNvSpPr/>
          <p:nvPr/>
        </p:nvSpPr>
        <p:spPr>
          <a:xfrm>
            <a:off x="4079356" y="4694274"/>
            <a:ext cx="1176670" cy="11430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B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6CB7D9-2C41-341A-4CD1-EF6AEB75C94C}"/>
              </a:ext>
            </a:extLst>
          </p:cNvPr>
          <p:cNvSpPr/>
          <p:nvPr/>
        </p:nvSpPr>
        <p:spPr>
          <a:xfrm>
            <a:off x="3160788" y="592047"/>
            <a:ext cx="2236382" cy="1143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P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FA9051-7D0C-668B-A743-A21896C9F4C7}"/>
              </a:ext>
            </a:extLst>
          </p:cNvPr>
          <p:cNvSpPr/>
          <p:nvPr/>
        </p:nvSpPr>
        <p:spPr>
          <a:xfrm>
            <a:off x="8580596" y="2688957"/>
            <a:ext cx="602320" cy="114300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E03D643-B38A-6E19-B8B3-920885205B65}"/>
              </a:ext>
            </a:extLst>
          </p:cNvPr>
          <p:cNvSpPr/>
          <p:nvPr/>
        </p:nvSpPr>
        <p:spPr>
          <a:xfrm>
            <a:off x="2817912" y="2642616"/>
            <a:ext cx="648000" cy="1143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Y</a:t>
            </a:r>
            <a:r>
              <a:rPr lang="fr-FR" sz="4000" baseline="-25000" dirty="0"/>
              <a:t>A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0FBD17C-3AAA-FF84-BEF7-E2FA80A4D1F0}"/>
              </a:ext>
            </a:extLst>
          </p:cNvPr>
          <p:cNvSpPr/>
          <p:nvPr/>
        </p:nvSpPr>
        <p:spPr>
          <a:xfrm>
            <a:off x="5533526" y="592047"/>
            <a:ext cx="648000" cy="11430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Y</a:t>
            </a:r>
            <a:r>
              <a:rPr lang="fr-FR" sz="4000" baseline="-25000" dirty="0"/>
              <a:t>P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4B7F0B-1E07-DA2D-ED42-495625AA1985}"/>
              </a:ext>
            </a:extLst>
          </p:cNvPr>
          <p:cNvSpPr/>
          <p:nvPr/>
        </p:nvSpPr>
        <p:spPr>
          <a:xfrm>
            <a:off x="7751959" y="2688957"/>
            <a:ext cx="648000" cy="114300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Y</a:t>
            </a:r>
            <a:r>
              <a:rPr lang="fr-FR" sz="4000" baseline="-25000" dirty="0"/>
              <a:t>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918B349-6A1E-1D65-6AC0-A31104B16DC1}"/>
              </a:ext>
            </a:extLst>
          </p:cNvPr>
          <p:cNvSpPr/>
          <p:nvPr/>
        </p:nvSpPr>
        <p:spPr>
          <a:xfrm>
            <a:off x="5457853" y="4694274"/>
            <a:ext cx="648000" cy="1143000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Y</a:t>
            </a:r>
            <a:r>
              <a:rPr lang="fr-FR" sz="4000" baseline="-25000" dirty="0"/>
              <a:t>B</a:t>
            </a:r>
          </a:p>
        </p:txBody>
      </p:sp>
      <p:graphicFrame>
        <p:nvGraphicFramePr>
          <p:cNvPr id="59" name="Tableau 58">
            <a:extLst>
              <a:ext uri="{FF2B5EF4-FFF2-40B4-BE49-F238E27FC236}">
                <a16:creationId xmlns:a16="http://schemas.microsoft.com/office/drawing/2014/main" id="{2DFD5ECE-F9F1-390E-90A2-DF94020EE1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61677"/>
              </p:ext>
            </p:extLst>
          </p:nvPr>
        </p:nvGraphicFramePr>
        <p:xfrm>
          <a:off x="9810239" y="4694274"/>
          <a:ext cx="1866901" cy="18542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81318">
                  <a:extLst>
                    <a:ext uri="{9D8B030D-6E8A-4147-A177-3AD203B41FA5}">
                      <a16:colId xmlns:a16="http://schemas.microsoft.com/office/drawing/2014/main" val="656636256"/>
                    </a:ext>
                  </a:extLst>
                </a:gridCol>
                <a:gridCol w="373380">
                  <a:extLst>
                    <a:ext uri="{9D8B030D-6E8A-4147-A177-3AD203B41FA5}">
                      <a16:colId xmlns:a16="http://schemas.microsoft.com/office/drawing/2014/main" val="2751076059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val="367115796"/>
                    </a:ext>
                  </a:extLst>
                </a:gridCol>
                <a:gridCol w="384493">
                  <a:extLst>
                    <a:ext uri="{9D8B030D-6E8A-4147-A177-3AD203B41FA5}">
                      <a16:colId xmlns:a16="http://schemas.microsoft.com/office/drawing/2014/main" val="3837510377"/>
                    </a:ext>
                  </a:extLst>
                </a:gridCol>
                <a:gridCol w="363855">
                  <a:extLst>
                    <a:ext uri="{9D8B030D-6E8A-4147-A177-3AD203B41FA5}">
                      <a16:colId xmlns:a16="http://schemas.microsoft.com/office/drawing/2014/main" val="641565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6921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270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60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73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970475"/>
                  </a:ext>
                </a:extLst>
              </a:tr>
            </a:tbl>
          </a:graphicData>
        </a:graphic>
      </p:graphicFrame>
      <p:sp>
        <p:nvSpPr>
          <p:cNvPr id="60" name="ZoneTexte 59">
            <a:extLst>
              <a:ext uri="{FF2B5EF4-FFF2-40B4-BE49-F238E27FC236}">
                <a16:creationId xmlns:a16="http://schemas.microsoft.com/office/drawing/2014/main" id="{B428F381-3021-0901-8248-46DC28EBA78A}"/>
              </a:ext>
            </a:extLst>
          </p:cNvPr>
          <p:cNvSpPr txBox="1"/>
          <p:nvPr/>
        </p:nvSpPr>
        <p:spPr>
          <a:xfrm>
            <a:off x="9809834" y="4208727"/>
            <a:ext cx="1867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Matrice de design</a:t>
            </a:r>
          </a:p>
        </p:txBody>
      </p:sp>
    </p:spTree>
    <p:extLst>
      <p:ext uri="{BB962C8B-B14F-4D97-AF65-F5344CB8AC3E}">
        <p14:creationId xmlns:p14="http://schemas.microsoft.com/office/powerpoint/2010/main" val="34482477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36</Words>
  <Application>Microsoft Macintosh PowerPoint</Application>
  <PresentationFormat>Grand écran</PresentationFormat>
  <Paragraphs>34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 GUILLEMOT</dc:creator>
  <cp:lastModifiedBy>Vincent  GUILLEMOT</cp:lastModifiedBy>
  <cp:revision>2</cp:revision>
  <dcterms:created xsi:type="dcterms:W3CDTF">2026-03-31T07:10:40Z</dcterms:created>
  <dcterms:modified xsi:type="dcterms:W3CDTF">2026-03-31T08:08:42Z</dcterms:modified>
</cp:coreProperties>
</file>