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gy4cG0bn/3dWCNDjrsG12RNebp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3b1947da5_5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f3b1947da5_5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f3b1947da5_5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3b1947da5_5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f3b1947da5_5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f3b1947da5_5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White bg" type="title">
  <p:cSld name="TITLE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/>
          <p:nvPr>
            <p:ph type="ctrTitle"/>
          </p:nvPr>
        </p:nvSpPr>
        <p:spPr>
          <a:xfrm>
            <a:off x="5639451" y="914115"/>
            <a:ext cx="6248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" type="subTitle"/>
          </p:nvPr>
        </p:nvSpPr>
        <p:spPr>
          <a:xfrm>
            <a:off x="5639451" y="3551312"/>
            <a:ext cx="624762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 b="0" l="39046" r="0" t="0"/>
          <a:stretch/>
        </p:blipFill>
        <p:spPr>
          <a:xfrm>
            <a:off x="698802" y="534967"/>
            <a:ext cx="4062412" cy="426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994" y="5488818"/>
            <a:ext cx="1690108" cy="118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577" y="5436368"/>
            <a:ext cx="2592963" cy="129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97087" y="6172711"/>
            <a:ext cx="586830" cy="478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16180" y="6131746"/>
            <a:ext cx="537342" cy="537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18957" y="6229884"/>
            <a:ext cx="1266477" cy="33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26210" y="6255727"/>
            <a:ext cx="1583201" cy="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371593" y="6103683"/>
            <a:ext cx="586830" cy="5868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/>
        </p:nvSpPr>
        <p:spPr>
          <a:xfrm>
            <a:off x="9540600" y="5116625"/>
            <a:ext cx="241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/>
          <p:nvPr>
            <p:ph idx="2" type="subTitle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201">
          <p15:clr>
            <a:srgbClr val="FBAE40"/>
          </p15:clr>
        </p15:guide>
        <p15:guide id="2" pos="21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Left column">
  <p:cSld name="4_Empty Slide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1819427cea_2_47"/>
          <p:cNvSpPr txBox="1"/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5" name="Google Shape;25;g11819427cea_2_47"/>
          <p:cNvCxnSpPr/>
          <p:nvPr/>
        </p:nvCxnSpPr>
        <p:spPr>
          <a:xfrm>
            <a:off x="155575" y="549275"/>
            <a:ext cx="1188090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g11819427cea_2_47"/>
          <p:cNvPicPr preferRelativeResize="0"/>
          <p:nvPr/>
        </p:nvPicPr>
        <p:blipFill rotWithShape="1">
          <a:blip r:embed="rId2">
            <a:alphaModFix amt="50000"/>
          </a:blip>
          <a:srcRect b="75136" l="45108" r="4205" t="11987"/>
          <a:stretch/>
        </p:blipFill>
        <p:spPr>
          <a:xfrm>
            <a:off x="8974316" y="0"/>
            <a:ext cx="3377939" cy="54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g11819427cea_2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50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g11819427cea_2_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11819427cea_2_47"/>
          <p:cNvSpPr txBox="1"/>
          <p:nvPr/>
        </p:nvSpPr>
        <p:spPr>
          <a:xfrm>
            <a:off x="11426076" y="6381797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g11819427cea_2_47"/>
          <p:cNvSpPr txBox="1"/>
          <p:nvPr>
            <p:ph idx="1" type="body"/>
          </p:nvPr>
        </p:nvSpPr>
        <p:spPr>
          <a:xfrm>
            <a:off x="155575" y="836612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g11819427cea_2_47"/>
          <p:cNvSpPr txBox="1"/>
          <p:nvPr>
            <p:ph idx="2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Blue bg">
  <p:cSld name="Title 2"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subTitle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type="ctrTitle"/>
          </p:nvPr>
        </p:nvSpPr>
        <p:spPr>
          <a:xfrm>
            <a:off x="5639451" y="914115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5639451" y="3551312"/>
            <a:ext cx="624762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>
            <a:off x="-17531" y="-131976"/>
            <a:ext cx="5571241" cy="6989975"/>
          </a:xfrm>
          <a:prstGeom prst="rect">
            <a:avLst/>
          </a:prstGeom>
          <a:gradFill>
            <a:gsLst>
              <a:gs pos="0">
                <a:srgbClr val="0080BB"/>
              </a:gs>
              <a:gs pos="100000">
                <a:srgbClr val="3F63B1"/>
              </a:gs>
            </a:gsLst>
            <a:lin ang="30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b="0" l="40088" r="0" t="0"/>
          <a:stretch/>
        </p:blipFill>
        <p:spPr>
          <a:xfrm>
            <a:off x="782975" y="524625"/>
            <a:ext cx="3945426" cy="421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000" y="5403700"/>
            <a:ext cx="2645375" cy="13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0975" y="5468975"/>
            <a:ext cx="1683949" cy="11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97087" y="6172711"/>
            <a:ext cx="586829" cy="47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16180" y="6131746"/>
            <a:ext cx="537344" cy="53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18957" y="6229884"/>
            <a:ext cx="1266477" cy="33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26210" y="6255727"/>
            <a:ext cx="1583202" cy="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371593" y="6103683"/>
            <a:ext cx="586830" cy="586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201">
          <p15:clr>
            <a:srgbClr val="FBAE40"/>
          </p15:clr>
        </p15:guide>
        <p15:guide id="2" pos="7582">
          <p15:clr>
            <a:srgbClr val="FBAE40"/>
          </p15:clr>
        </p15:guide>
        <p15:guide id="3" pos="21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oter">
  <p:cSld name="2_Empty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7" name="Google Shape;47;p7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/>
        </p:nvSpPr>
        <p:spPr>
          <a:xfrm>
            <a:off x="11426076" y="6396118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/>
          <p:nvPr>
            <p:ph idx="1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6_Empty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/>
        </p:nvSpPr>
        <p:spPr>
          <a:xfrm>
            <a:off x="11426076" y="6381797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4">
            <a:alphaModFix/>
          </a:blip>
          <a:srcRect b="0" l="39046" r="0" t="0"/>
          <a:stretch/>
        </p:blipFill>
        <p:spPr>
          <a:xfrm>
            <a:off x="7974013" y="1143903"/>
            <a:ext cx="4062412" cy="426587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/>
          <p:nvPr>
            <p:ph type="ctrTitle"/>
          </p:nvPr>
        </p:nvSpPr>
        <p:spPr>
          <a:xfrm>
            <a:off x="155575" y="2083039"/>
            <a:ext cx="6248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no footer">
  <p:cSld name="Empty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2" name="Google Shape;62;p9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" name="Google Shape;63;p9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Full width">
  <p:cSld name="4_Empty Slid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7" name="Google Shape;67;p10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155575" y="836612"/>
            <a:ext cx="5651336" cy="5290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2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Right column">
  <p:cSld name="5_Empty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6" name="Google Shape;76;p11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6385089" y="836624"/>
            <a:ext cx="5651336" cy="5290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2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Two columns">
  <p:cSld name="3_Empty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5" name="Google Shape;85;p12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6385089" y="836624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2" type="body"/>
          </p:nvPr>
        </p:nvSpPr>
        <p:spPr>
          <a:xfrm>
            <a:off x="155575" y="836624"/>
            <a:ext cx="5651336" cy="5290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3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ctrTitle"/>
          </p:nvPr>
        </p:nvSpPr>
        <p:spPr>
          <a:xfrm>
            <a:off x="5036175" y="1218925"/>
            <a:ext cx="68517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6000"/>
              <a:buFont typeface="Poppins Medium"/>
              <a:buNone/>
            </a:pPr>
            <a:r>
              <a:rPr lang="fr-FR"/>
              <a:t>Integrative Transkingdom Analysis of the Gut Microbiome in Antibiotic Perturbation and Critical Illness</a:t>
            </a:r>
            <a:endParaRPr/>
          </a:p>
        </p:txBody>
      </p:sp>
      <p:sp>
        <p:nvSpPr>
          <p:cNvPr id="98" name="Google Shape;98;p2"/>
          <p:cNvSpPr txBox="1"/>
          <p:nvPr>
            <p:ph idx="1" type="subTitle"/>
          </p:nvPr>
        </p:nvSpPr>
        <p:spPr>
          <a:xfrm>
            <a:off x="5639450" y="4541906"/>
            <a:ext cx="62475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None/>
            </a:pPr>
            <a:r>
              <a:rPr lang="fr-FR"/>
              <a:t>Authors / speakers</a:t>
            </a:r>
            <a:endParaRPr/>
          </a:p>
        </p:txBody>
      </p:sp>
      <p:sp>
        <p:nvSpPr>
          <p:cNvPr id="99" name="Google Shape;99;p2"/>
          <p:cNvSpPr txBox="1"/>
          <p:nvPr>
            <p:ph idx="2" type="subTitle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Event &amp; date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3b1947da5_5_0"/>
          <p:cNvSpPr txBox="1"/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6" name="Google Shape;106;gf3b1947da5_5_0"/>
          <p:cNvSpPr txBox="1"/>
          <p:nvPr>
            <p:ph idx="1" type="body"/>
          </p:nvPr>
        </p:nvSpPr>
        <p:spPr>
          <a:xfrm>
            <a:off x="155575" y="836612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sp>
        <p:nvSpPr>
          <p:cNvPr id="107" name="Google Shape;107;gf3b1947da5_5_0"/>
          <p:cNvSpPr txBox="1"/>
          <p:nvPr>
            <p:ph idx="2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3b1947da5_5_7"/>
          <p:cNvSpPr txBox="1"/>
          <p:nvPr>
            <p:ph type="ctrTitle"/>
          </p:nvPr>
        </p:nvSpPr>
        <p:spPr>
          <a:xfrm>
            <a:off x="5639451" y="914115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t/>
            </a:r>
            <a:endParaRPr/>
          </a:p>
        </p:txBody>
      </p:sp>
      <p:sp>
        <p:nvSpPr>
          <p:cNvPr id="114" name="Google Shape;114;gf3b1947da5_5_7"/>
          <p:cNvSpPr txBox="1"/>
          <p:nvPr>
            <p:ph idx="2" type="subTitle"/>
          </p:nvPr>
        </p:nvSpPr>
        <p:spPr>
          <a:xfrm>
            <a:off x="5639451" y="3551312"/>
            <a:ext cx="62475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5" name="Google Shape;115;gf3b1947da5_5_7"/>
          <p:cNvSpPr txBox="1"/>
          <p:nvPr>
            <p:ph idx="1" type="subTitle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2022-03-02T13:51:29Z</dcterms:created>
  <dc:creator>Microsoft Office User</dc:creator>
</cp:coreProperties>
</file>