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ThKDghlumHQO62wwTmg8b6rJ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3b1947da5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f3b1947da5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3b1947da5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f3b1947da5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9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 bg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39046" r="0" t="0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eft column">
  <p:cSld name="4_Empty Slid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b="75136" l="45108" r="4205" t="11987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11819427cea_2_47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 bg">
  <p:cSld name="Title 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0088" r="0" t="0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>
  <p:cSld name="2_Empty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6_Empty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046" r="0" t="0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no footer">
  <p:cSld name="Empty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Full width">
  <p:cSld name="4_Empty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Right column">
  <p:cSld name="5_Empty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Two columns">
  <p:cSld name="3_Empty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3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5036175" y="914125"/>
            <a:ext cx="68517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MOLI: multi-omics late integration with deep neural networks for drug response prediction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5639451" y="38561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Authors / speakers</a:t>
            </a:r>
            <a:endParaRPr/>
          </a:p>
        </p:txBody>
      </p:sp>
      <p:sp>
        <p:nvSpPr>
          <p:cNvPr id="99" name="Google Shape;99;p2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Event &amp;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gf3b1947da5_5_0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07" name="Google Shape;107;gf3b1947da5_5_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4" name="Google Shape;114;gf3b1947da5_5_7"/>
          <p:cNvSpPr txBox="1"/>
          <p:nvPr>
            <p:ph idx="2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gf3b1947da5_5_7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2022-03-02T13:51:29Z</dcterms:created>
  <dc:creator>Microsoft Office User</dc:creator>
</cp:coreProperties>
</file>