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hX8cDhiB8mDCyMNd7EyS2NObiR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3b1947da5_5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f3b1947da5_5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f3b1947da5_5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b1947da5_5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f3b1947da5_5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f3b1947da5_5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White bg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"/>
          <p:cNvSpPr txBox="1"/>
          <p:nvPr>
            <p:ph type="ctrTitle"/>
          </p:nvPr>
        </p:nvSpPr>
        <p:spPr>
          <a:xfrm>
            <a:off x="5639451" y="914115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b="0" l="39046" r="0" t="0"/>
          <a:stretch/>
        </p:blipFill>
        <p:spPr>
          <a:xfrm>
            <a:off x="698802" y="534967"/>
            <a:ext cx="4062412" cy="426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994" y="5488818"/>
            <a:ext cx="1690108" cy="118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77" y="5436368"/>
            <a:ext cx="2592963" cy="129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30" cy="47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2" cy="537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1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9540600" y="511662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21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Left column">
  <p:cSld name="4_Empty Slide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1819427cea_2_47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5" name="Google Shape;25;g11819427cea_2_47"/>
          <p:cNvCxnSpPr/>
          <p:nvPr/>
        </p:nvCxnSpPr>
        <p:spPr>
          <a:xfrm>
            <a:off x="155575" y="549275"/>
            <a:ext cx="1188090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g11819427cea_2_47"/>
          <p:cNvPicPr preferRelativeResize="0"/>
          <p:nvPr/>
        </p:nvPicPr>
        <p:blipFill rotWithShape="1">
          <a:blip r:embed="rId2">
            <a:alphaModFix amt="50000"/>
          </a:blip>
          <a:srcRect b="75136" l="45108" r="4205" t="11987"/>
          <a:stretch/>
        </p:blipFill>
        <p:spPr>
          <a:xfrm>
            <a:off x="8974316" y="0"/>
            <a:ext cx="3377939" cy="5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g11819427cea_2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50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g11819427cea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1819427cea_2_47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1819427cea_2_47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11819427cea_2_47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Blue bg">
  <p:cSld name="Title 2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639451" y="3551312"/>
            <a:ext cx="6247626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-17531" y="-131976"/>
            <a:ext cx="5571241" cy="6989975"/>
          </a:xfrm>
          <a:prstGeom prst="rect">
            <a:avLst/>
          </a:prstGeom>
          <a:gradFill>
            <a:gsLst>
              <a:gs pos="0">
                <a:srgbClr val="0080BB"/>
              </a:gs>
              <a:gs pos="100000">
                <a:srgbClr val="3F63B1"/>
              </a:gs>
            </a:gsLst>
            <a:lin ang="30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0088" r="0" t="0"/>
          <a:stretch/>
        </p:blipFill>
        <p:spPr>
          <a:xfrm>
            <a:off x="782975" y="524625"/>
            <a:ext cx="3945426" cy="421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000" y="5403700"/>
            <a:ext cx="2645375" cy="13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0975" y="5468975"/>
            <a:ext cx="1683949" cy="11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97087" y="6172711"/>
            <a:ext cx="586829" cy="47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6180" y="6131746"/>
            <a:ext cx="537344" cy="53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18957" y="6229884"/>
            <a:ext cx="1266477" cy="33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6210" y="6255727"/>
            <a:ext cx="1583202" cy="3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71593" y="6103683"/>
            <a:ext cx="586830" cy="58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201">
          <p15:clr>
            <a:srgbClr val="FBAE40"/>
          </p15:clr>
        </p15:guide>
        <p15:guide id="2" pos="7582">
          <p15:clr>
            <a:srgbClr val="FBAE40"/>
          </p15:clr>
        </p15:guide>
        <p15:guide id="3" pos="21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oter">
  <p:cSld name="2_Empty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7" name="Google Shape;47;p7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/>
        </p:nvSpPr>
        <p:spPr>
          <a:xfrm>
            <a:off x="11426076" y="6396118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6_Empty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/>
        </p:nvSpPr>
        <p:spPr>
          <a:xfrm>
            <a:off x="11426076" y="6381797"/>
            <a:ext cx="61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39046" r="0" t="0"/>
          <a:stretch/>
        </p:blipFill>
        <p:spPr>
          <a:xfrm>
            <a:off x="7974013" y="1143903"/>
            <a:ext cx="4062412" cy="4265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>
            <p:ph type="ctrTitle"/>
          </p:nvPr>
        </p:nvSpPr>
        <p:spPr>
          <a:xfrm>
            <a:off x="155575" y="2083039"/>
            <a:ext cx="6248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no footer">
  <p:cSld name="Empty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2" name="Google Shape;62;p9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9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Full width">
  <p:cSld name="4_Empty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7" name="Google Shape;67;p10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55575" y="836612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Right column">
  <p:cSld name="5_Empty Slid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11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85089" y="836624"/>
            <a:ext cx="5651336" cy="5290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- Two columns">
  <p:cSld name="3_Empty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155575" y="0"/>
            <a:ext cx="76781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5" name="Google Shape;85;p12"/>
          <p:cNvCxnSpPr/>
          <p:nvPr/>
        </p:nvCxnSpPr>
        <p:spPr>
          <a:xfrm>
            <a:off x="155575" y="549275"/>
            <a:ext cx="11880850" cy="0"/>
          </a:xfrm>
          <a:prstGeom prst="straightConnector1">
            <a:avLst/>
          </a:prstGeom>
          <a:noFill/>
          <a:ln cap="flat" cmpd="sng" w="25400">
            <a:solidFill>
              <a:srgbClr val="0080BB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2"/>
          <p:cNvPicPr preferRelativeResize="0"/>
          <p:nvPr/>
        </p:nvPicPr>
        <p:blipFill rotWithShape="1">
          <a:blip r:embed="rId2">
            <a:alphaModFix amt="50000"/>
          </a:blip>
          <a:srcRect b="75136" l="45110" r="4203" t="11988"/>
          <a:stretch/>
        </p:blipFill>
        <p:spPr>
          <a:xfrm>
            <a:off x="8974316" y="0"/>
            <a:ext cx="3377939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602" y="6309809"/>
            <a:ext cx="610349" cy="42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575" y="6240383"/>
            <a:ext cx="1052052" cy="52411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11426076" y="6381797"/>
            <a:ext cx="610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fr-FR" sz="1800" u="none" cap="none" strike="noStrike">
                <a:solidFill>
                  <a:srgbClr val="0080B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800" u="none" cap="none" strike="noStrike">
              <a:solidFill>
                <a:srgbClr val="0080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6385089" y="836624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body"/>
          </p:nvPr>
        </p:nvSpPr>
        <p:spPr>
          <a:xfrm>
            <a:off x="155575" y="836624"/>
            <a:ext cx="5651336" cy="5290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0BB"/>
              </a:buClr>
              <a:buSzPts val="224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92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0039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80BB"/>
              </a:buClr>
              <a:buSzPts val="144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3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80B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6000"/>
              <a:buFont typeface="Poppins Medium"/>
              <a:buNone/>
            </a:pPr>
            <a:r>
              <a:rPr lang="fr-FR"/>
              <a:t>Enabling Web-scale data integration in biomedicine through Linked Open Data</a:t>
            </a:r>
            <a:endParaRPr/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BB"/>
              </a:buClr>
              <a:buSzPts val="2400"/>
              <a:buNone/>
            </a:pPr>
            <a:r>
              <a:rPr lang="fr-FR"/>
              <a:t>Authors / speakers</a:t>
            </a:r>
            <a:endParaRPr/>
          </a:p>
        </p:txBody>
      </p:sp>
      <p:sp>
        <p:nvSpPr>
          <p:cNvPr id="99" name="Google Shape;99;p2"/>
          <p:cNvSpPr txBox="1"/>
          <p:nvPr>
            <p:ph idx="2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Event &amp; 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b1947da5_5_0"/>
          <p:cNvSpPr txBox="1"/>
          <p:nvPr>
            <p:ph type="title"/>
          </p:nvPr>
        </p:nvSpPr>
        <p:spPr>
          <a:xfrm>
            <a:off x="155575" y="0"/>
            <a:ext cx="7678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6" name="Google Shape;106;gf3b1947da5_5_0"/>
          <p:cNvSpPr txBox="1"/>
          <p:nvPr>
            <p:ph idx="1" type="body"/>
          </p:nvPr>
        </p:nvSpPr>
        <p:spPr>
          <a:xfrm>
            <a:off x="155575" y="836612"/>
            <a:ext cx="5651400" cy="52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  <p:sp>
        <p:nvSpPr>
          <p:cNvPr id="107" name="Google Shape;107;gf3b1947da5_5_0"/>
          <p:cNvSpPr txBox="1"/>
          <p:nvPr>
            <p:ph idx="2" type="subTitle"/>
          </p:nvPr>
        </p:nvSpPr>
        <p:spPr>
          <a:xfrm>
            <a:off x="2123700" y="6396150"/>
            <a:ext cx="91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3b1947da5_5_7"/>
          <p:cNvSpPr txBox="1"/>
          <p:nvPr>
            <p:ph type="ctrTitle"/>
          </p:nvPr>
        </p:nvSpPr>
        <p:spPr>
          <a:xfrm>
            <a:off x="5639451" y="914115"/>
            <a:ext cx="6248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4" name="Google Shape;114;gf3b1947da5_5_7"/>
          <p:cNvSpPr txBox="1"/>
          <p:nvPr>
            <p:ph idx="2" type="subTitle"/>
          </p:nvPr>
        </p:nvSpPr>
        <p:spPr>
          <a:xfrm>
            <a:off x="5639451" y="3551312"/>
            <a:ext cx="62475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15" name="Google Shape;115;gf3b1947da5_5_7"/>
          <p:cNvSpPr txBox="1"/>
          <p:nvPr>
            <p:ph idx="1" type="subTitle"/>
          </p:nvPr>
        </p:nvSpPr>
        <p:spPr>
          <a:xfrm>
            <a:off x="5639850" y="293672"/>
            <a:ext cx="60285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2022-03-02T13:51:29Z</dcterms:created>
  <dc:creator>Microsoft Office User</dc:creator>
</cp:coreProperties>
</file>