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1"/>
  </p:normalViewPr>
  <p:slideViewPr>
    <p:cSldViewPr snapToGrid="0">
      <p:cViewPr varScale="1">
        <p:scale>
          <a:sx n="163" d="100"/>
          <a:sy n="163" d="100"/>
        </p:scale>
        <p:origin x="4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d830b5c9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d830b5c9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d830b5c9c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d830b5c9c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d830b5c9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d830b5c9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44032"/>
            <a:ext cx="9143999" cy="2655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026378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Key points / interest</a:t>
            </a: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Apprentissage sur des données in-vitro (cell-lines) et applications sur des données “in-vivo” (PDX et TCGA)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Transfer Learning 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Apprentissage sur des données PAN-Drug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Donne de meilleurs résultats que l’approche sur un médicament seule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Utilisation d’une fonction de coût utilisant le “triplet Loss function”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(Anchor (Pos), Positive, Négative)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/>
              <a:t>Minimiser les différences entre 2 éléments positifs vs 1 positif et 1 négatif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b="39467"/>
          <a:stretch/>
        </p:blipFill>
        <p:spPr>
          <a:xfrm>
            <a:off x="6719825" y="1480450"/>
            <a:ext cx="2330050" cy="195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 rotWithShape="1">
          <a:blip r:embed="rId4">
            <a:alphaModFix/>
          </a:blip>
          <a:srcRect l="75770" t="55258" r="3940" b="32022"/>
          <a:stretch/>
        </p:blipFill>
        <p:spPr>
          <a:xfrm>
            <a:off x="1048775" y="4182225"/>
            <a:ext cx="1425626" cy="61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Limites de la méthode présentée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Granularité au niveau du gène (point commun entre les données)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Quid de données avec une autre granularité 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Simplification du jeu de données sur les mutations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Pas réellement de couche cachée dans le réseau :-o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Annoncé comme une méthode d’intégration “Late”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ressemble plutôt à une méthode mixte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l="23034" t="15411" r="36117" b="58760"/>
          <a:stretch/>
        </p:blipFill>
        <p:spPr>
          <a:xfrm>
            <a:off x="1739650" y="2185500"/>
            <a:ext cx="2870049" cy="1249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Affichage à l'écran (16:9)</PresentationFormat>
  <Paragraphs>20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Présentation PowerPoint</vt:lpstr>
      <vt:lpstr>Présentation PowerPoint</vt:lpstr>
      <vt:lpstr>Key points / interest</vt:lpstr>
      <vt:lpstr>Limites de la méthode présentée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Hélène Chiapello</cp:lastModifiedBy>
  <cp:revision>1</cp:revision>
  <dcterms:modified xsi:type="dcterms:W3CDTF">2023-01-20T08:39:47Z</dcterms:modified>
</cp:coreProperties>
</file>