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7yCJQyTat0TyW5UTHmGlNjEfD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1"/>
  </p:normalViewPr>
  <p:slideViewPr>
    <p:cSldViewPr snapToGrid="0">
      <p:cViewPr varScale="1">
        <p:scale>
          <a:sx n="122" d="100"/>
          <a:sy n="122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a5e802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a5e802f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@veronique</a:t>
            </a:r>
            <a:endParaRPr/>
          </a:p>
        </p:txBody>
      </p:sp>
      <p:sp>
        <p:nvSpPr>
          <p:cNvPr id="103" name="Google Shape;103;g1da5e802ff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latin typeface="Arial"/>
                <a:ea typeface="Arial"/>
                <a:cs typeface="Arial"/>
                <a:sym typeface="Arial"/>
              </a:rPr>
              <a:t>@valerie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fr-FR" sz="1100" b="1">
                <a:latin typeface="Arial"/>
                <a:ea typeface="Arial"/>
                <a:cs typeface="Arial"/>
                <a:sym typeface="Arial"/>
              </a:rPr>
              <a:t>co-expression network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fr-FR" sz="1100">
                <a:latin typeface="Arial"/>
                <a:ea typeface="Arial"/>
                <a:cs typeface="Arial"/>
                <a:sym typeface="Arial"/>
              </a:rPr>
              <a:t>identifies </a:t>
            </a:r>
            <a:r>
              <a:rPr lang="fr-FR" sz="1100" b="1">
                <a:latin typeface="Arial"/>
                <a:ea typeface="Arial"/>
                <a:cs typeface="Arial"/>
                <a:sym typeface="Arial"/>
              </a:rPr>
              <a:t>modules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, that are highly connected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fr-FR" sz="1100">
                <a:latin typeface="Arial"/>
                <a:ea typeface="Arial"/>
                <a:cs typeface="Arial"/>
                <a:sym typeface="Arial"/>
              </a:rPr>
              <a:t>modules are characterized: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6be813941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d6be813941_4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@marie</a:t>
            </a:r>
            <a:endParaRPr/>
          </a:p>
        </p:txBody>
      </p:sp>
      <p:sp>
        <p:nvSpPr>
          <p:cNvPr id="119" name="Google Shape;119;g1d6be813941_4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a5e802ff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a5e802ff9_2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principales taxons associés à l'extraction du carbone ont été sélectionnées dans 3 sous-réseaux (bac, euk, virus) (VIP &gt; 1).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cooccurrences entre toutes les taxons d'intérêt dans cet étude ont été extraites du réseau plankton interactome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/>
          </a:p>
        </p:txBody>
      </p:sp>
      <p:sp>
        <p:nvSpPr>
          <p:cNvPr id="127" name="Google Shape;127;g1da5e802ff9_2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61cbdb18b_5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61cbdb18b_53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Ils sont construit un réseau global de cooccurrence pour les fonctions (c'est-à-dire les groupes de gènes orthologues ou OGs) de la zone euphotique en utilisant le catalogue annoté des gènes de ref de TARA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ils sont identifié deux sous-réseaux de fonctions qui sont significativement associés à l'exportation de carbone</a:t>
            </a:r>
            <a:endParaRPr/>
          </a:p>
        </p:txBody>
      </p:sp>
      <p:sp>
        <p:nvSpPr>
          <p:cNvPr id="135" name="Google Shape;135;g1f61cbdb18b_53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a5e802ff9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da5e802ff9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@toutes :)</a:t>
            </a:r>
            <a:endParaRPr/>
          </a:p>
        </p:txBody>
      </p:sp>
      <p:sp>
        <p:nvSpPr>
          <p:cNvPr id="144" name="Google Shape;144;g1da5e802ff9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2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26/science.12620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ence.12613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Plankton networks driving carbon export in the oligotrophic ocean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4781400" y="3856100"/>
            <a:ext cx="7105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sz="1900">
                <a:solidFill>
                  <a:srgbClr val="666666"/>
                </a:solidFill>
              </a:rPr>
              <a:t>L Guidi et al. Nature 1–6 (2016) doi:10.1038/nature16942</a:t>
            </a:r>
            <a:endParaRPr sz="19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Marie, Véronique, Valerie et Julie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ETBII première version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a5e802ff9_0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Problématique et données</a:t>
            </a:r>
            <a:endParaRPr/>
          </a:p>
        </p:txBody>
      </p:sp>
      <p:sp>
        <p:nvSpPr>
          <p:cNvPr id="106" name="Google Shape;106;g1da5e802ff9_0_0"/>
          <p:cNvSpPr txBox="1">
            <a:spLocks noGrp="1"/>
          </p:cNvSpPr>
          <p:nvPr>
            <p:ph type="body" idx="1"/>
          </p:nvPr>
        </p:nvSpPr>
        <p:spPr>
          <a:xfrm>
            <a:off x="598875" y="836625"/>
            <a:ext cx="10346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600" i="1"/>
              <a:t>Quelles fractions des communautés de plancton sont impliquées dans la séquestration du carbone?</a:t>
            </a:r>
            <a:endParaRPr sz="20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 b="1"/>
              <a:t>Données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/>
              <a:t>Environnement :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/>
              <a:t>	Carbon export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/>
              <a:t>		68 sites (~150m) : Net Primary Production NPP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/>
              <a:t>Metagenomics:</a:t>
            </a: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/>
              <a:t>gènes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/>
              <a:t>	Prokaryotes :  16s OTUs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/>
              <a:t>	Eukaryotes :  18s OTUs (130 000)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000"/>
              <a:t>	Virus : Contigs (5500 viral populations)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/>
              <a:t>Les méthodes d’exploitation des données</a:t>
            </a:r>
            <a:endParaRPr/>
          </a:p>
        </p:txBody>
      </p:sp>
      <p:pic>
        <p:nvPicPr>
          <p:cNvPr id="113" name="Google Shape;113;gf3b1947da5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75" y="734175"/>
            <a:ext cx="6510474" cy="60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f3b1947da5_5_0"/>
          <p:cNvSpPr txBox="1"/>
          <p:nvPr/>
        </p:nvSpPr>
        <p:spPr>
          <a:xfrm>
            <a:off x="8760750" y="2387650"/>
            <a:ext cx="183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sub-module associated with C export</a:t>
            </a:r>
            <a:endParaRPr/>
          </a:p>
        </p:txBody>
      </p:sp>
      <p:cxnSp>
        <p:nvCxnSpPr>
          <p:cNvPr id="115" name="Google Shape;115;gf3b1947da5_5_0"/>
          <p:cNvCxnSpPr>
            <a:endCxn id="114" idx="1"/>
          </p:cNvCxnSpPr>
          <p:nvPr/>
        </p:nvCxnSpPr>
        <p:spPr>
          <a:xfrm rot="10800000" flipH="1">
            <a:off x="7900050" y="2803300"/>
            <a:ext cx="860700" cy="44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6be813941_4_6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/>
              <a:t>Résultats</a:t>
            </a:r>
            <a:endParaRPr/>
          </a:p>
        </p:txBody>
      </p:sp>
      <p:sp>
        <p:nvSpPr>
          <p:cNvPr id="122" name="Google Shape;122;g1d6be813941_4_6"/>
          <p:cNvSpPr txBox="1"/>
          <p:nvPr/>
        </p:nvSpPr>
        <p:spPr>
          <a:xfrm>
            <a:off x="627650" y="5305175"/>
            <a:ext cx="1087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chemeClr val="dk1"/>
                </a:solidFill>
              </a:rPr>
              <a:t>Unique subnetworks significantly associated with carbon export contained 49 lineages in eukaryotes</a:t>
            </a:r>
            <a:endParaRPr/>
          </a:p>
        </p:txBody>
      </p:sp>
      <p:pic>
        <p:nvPicPr>
          <p:cNvPr id="123" name="Google Shape;123;g1d6be813941_4_6"/>
          <p:cNvPicPr preferRelativeResize="0"/>
          <p:nvPr/>
        </p:nvPicPr>
        <p:blipFill rotWithShape="1">
          <a:blip r:embed="rId3">
            <a:alphaModFix/>
          </a:blip>
          <a:srcRect t="3035" b="2696"/>
          <a:stretch/>
        </p:blipFill>
        <p:spPr>
          <a:xfrm>
            <a:off x="152400" y="836625"/>
            <a:ext cx="11510825" cy="419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a5e802ff9_2_34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91302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Integrated plankton community network related to carbon export</a:t>
            </a:r>
            <a:endParaRPr/>
          </a:p>
        </p:txBody>
      </p:sp>
      <p:pic>
        <p:nvPicPr>
          <p:cNvPr id="130" name="Google Shape;130;g1da5e802ff9_2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875" y="1064375"/>
            <a:ext cx="6717978" cy="554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da5e802ff9_2_34"/>
          <p:cNvSpPr txBox="1"/>
          <p:nvPr/>
        </p:nvSpPr>
        <p:spPr>
          <a:xfrm>
            <a:off x="8764500" y="836625"/>
            <a:ext cx="3275100" cy="892800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plankton interactome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hlink"/>
                </a:solidFill>
                <a:hlinkClick r:id="rId4"/>
              </a:rPr>
              <a:t>DOI: 10.1126/science.126207</a:t>
            </a:r>
            <a:r>
              <a:rPr lang="fr-FR" sz="1600" u="sng">
                <a:solidFill>
                  <a:schemeClr val="hlink"/>
                </a:solidFill>
                <a:hlinkClick r:id="rId4"/>
              </a:rPr>
              <a:t>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61cbdb18b_53_13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9807300" cy="54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fonction de gènes bactériens associées au carbone </a:t>
            </a:r>
            <a:endParaRPr/>
          </a:p>
        </p:txBody>
      </p:sp>
      <p:sp>
        <p:nvSpPr>
          <p:cNvPr id="138" name="Google Shape;138;g1f61cbdb18b_53_13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f61cbdb18b_53_13"/>
          <p:cNvSpPr txBox="1"/>
          <p:nvPr/>
        </p:nvSpPr>
        <p:spPr>
          <a:xfrm>
            <a:off x="8466675" y="836625"/>
            <a:ext cx="3000000" cy="1169700"/>
          </a:xfrm>
          <a:prstGeom prst="rect">
            <a:avLst/>
          </a:prstGeom>
          <a:noFill/>
          <a:ln w="9525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catalogue annoté de gènes de référence des microorganismes de l'océan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>
                <a:solidFill>
                  <a:schemeClr val="hlink"/>
                </a:solidFill>
                <a:hlinkClick r:id="rId3"/>
              </a:rPr>
              <a:t>DOI: 10.1126/science.126135</a:t>
            </a:r>
            <a:endParaRPr/>
          </a:p>
        </p:txBody>
      </p:sp>
      <p:pic>
        <p:nvPicPr>
          <p:cNvPr id="140" name="Google Shape;140;g1f61cbdb18b_53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26" y="1422875"/>
            <a:ext cx="7022956" cy="35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a5e802ff9_2_25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/>
              <a:t>Conclusion</a:t>
            </a:r>
            <a:endParaRPr/>
          </a:p>
        </p:txBody>
      </p:sp>
      <p:sp>
        <p:nvSpPr>
          <p:cNvPr id="147" name="Google Shape;147;g1da5e802ff9_2_25"/>
          <p:cNvSpPr txBox="1">
            <a:spLocks noGrp="1"/>
          </p:cNvSpPr>
          <p:nvPr>
            <p:ph type="body" idx="1"/>
          </p:nvPr>
        </p:nvSpPr>
        <p:spPr>
          <a:xfrm>
            <a:off x="790350" y="1469400"/>
            <a:ext cx="106113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600"/>
              <a:t>Analyse intégrative “à posteriori”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600"/>
              <a:t>Découverte du rôle de nouveaux prokaryotes et virus dans la séquestration du carbon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fr-FR" sz="2600"/>
              <a:t>Recycler les données publiées</a:t>
            </a:r>
            <a:endParaRPr sz="2600"/>
          </a:p>
        </p:txBody>
      </p:sp>
      <p:pic>
        <p:nvPicPr>
          <p:cNvPr id="148" name="Google Shape;148;g1da5e802ff9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400" y="3648587"/>
            <a:ext cx="683000" cy="6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3b1947da5_5_7"/>
          <p:cNvSpPr txBox="1">
            <a:spLocks noGrp="1"/>
          </p:cNvSpPr>
          <p:nvPr>
            <p:ph type="subTitle" idx="2"/>
          </p:nvPr>
        </p:nvSpPr>
        <p:spPr>
          <a:xfrm>
            <a:off x="8111701" y="3974450"/>
            <a:ext cx="1919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/>
              <a:t>MERCI !</a:t>
            </a:r>
            <a:endParaRPr/>
          </a:p>
        </p:txBody>
      </p:sp>
      <p:pic>
        <p:nvPicPr>
          <p:cNvPr id="155" name="Google Shape;155;gf3b1947da5_5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225" y="16848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Macintosh PowerPoint</Application>
  <PresentationFormat>Grand écran</PresentationFormat>
  <Paragraphs>54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Poppins Medium</vt:lpstr>
      <vt:lpstr>Thème Office</vt:lpstr>
      <vt:lpstr>Plankton networks driving carbon export in the oligotrophic ocean</vt:lpstr>
      <vt:lpstr>Problématique et données</vt:lpstr>
      <vt:lpstr>Les méthodes d’exploitation des données</vt:lpstr>
      <vt:lpstr>Résultats</vt:lpstr>
      <vt:lpstr>Integrated plankton community network related to carbon export</vt:lpstr>
      <vt:lpstr>fonction de gènes bactériens associées au carbone 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Plankton networks driving carbon export in the oligotrophic ocean</dc:title>
  <dc:creator>Microsoft Office User</dc:creator>
  <cp:lastModifiedBy>Hélène Chiapello</cp:lastModifiedBy>
  <cp:revision>1</cp:revision>
  <dcterms:created xsi:type="dcterms:W3CDTF">2022-03-02T13:51:29Z</dcterms:created>
  <dcterms:modified xsi:type="dcterms:W3CDTF">2023-01-20T09:30:54Z</dcterms:modified>
</cp:coreProperties>
</file>